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83" r:id="rId3"/>
    <p:sldId id="257" r:id="rId4"/>
    <p:sldId id="286" r:id="rId5"/>
    <p:sldId id="258" r:id="rId6"/>
    <p:sldId id="263" r:id="rId7"/>
    <p:sldId id="266" r:id="rId8"/>
    <p:sldId id="268" r:id="rId9"/>
    <p:sldId id="269" r:id="rId10"/>
    <p:sldId id="270" r:id="rId11"/>
    <p:sldId id="265" r:id="rId12"/>
    <p:sldId id="271" r:id="rId13"/>
    <p:sldId id="273" r:id="rId14"/>
    <p:sldId id="272" r:id="rId15"/>
    <p:sldId id="274" r:id="rId16"/>
    <p:sldId id="277" r:id="rId17"/>
    <p:sldId id="275" r:id="rId18"/>
    <p:sldId id="276" r:id="rId19"/>
    <p:sldId id="264" r:id="rId20"/>
    <p:sldId id="285" r:id="rId21"/>
    <p:sldId id="278" r:id="rId22"/>
    <p:sldId id="284" r:id="rId23"/>
    <p:sldId id="282" r:id="rId24"/>
    <p:sldId id="281" r:id="rId25"/>
  </p:sldIdLst>
  <p:sldSz cx="12192000" cy="6858000"/>
  <p:notesSz cx="6858000" cy="9144000"/>
  <p:embeddedFontLst>
    <p:embeddedFont>
      <p:font typeface="KBO 다이아고딕 Bold" pitchFamily="2" charset="-127"/>
      <p:bold r:id="rId27"/>
    </p:embeddedFont>
    <p:embeddedFont>
      <p:font typeface="KBO 다이아고딕 Light" pitchFamily="2" charset="-127"/>
      <p:regular r:id="rId28"/>
    </p:embeddedFont>
    <p:embeddedFont>
      <p:font typeface="KBO 다이아고딕 Medium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02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372E7-373C-4218-8DE9-8C2305BF1CFD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8C7D6-4D2A-42C3-89A0-6045AEFFEE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7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C8C7D6-4D2A-42C3-89A0-6045AEFFEEE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6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7B53B-C2D7-46BC-11CB-5684FC520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B8DDDA-CFC9-1603-B2CC-560FB69BE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FA012-7FE9-CC83-85B2-E9FA46ECA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128D5-FBB6-C9AB-7BE6-856B8CB1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5A892-3BDA-5926-69AC-8D349D72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0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22725-78E6-0CAA-4E2D-B8F1029B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11F72-374C-197A-E43A-54BAE69C9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C7FAE-A50F-26CE-7C9A-5031A4E6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0534FE-08E0-550C-E507-D7AFD3CD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D35D-F78B-F736-CC6F-D3400E62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6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BB80D7-6466-7AAB-A564-D5E0DCCA9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77B6B4-71AD-168B-726C-9F92FBD6C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E355E-CC3E-272F-5E90-58E02C75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C66E5-DEAE-6DCC-0D9B-FE9A436C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165D62-F8F7-0975-E0DC-59DBEDD9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3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981DD-6244-22C2-F560-24F5CB5C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83066-58AD-25F3-2772-49583B84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E1921-543C-E0AE-4A7E-84BD5B6E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D4E31-1EC9-DB34-2FF2-CD359002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6686A-667B-D816-D564-4A76558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47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A0752-0798-E29A-C733-D2520CAFB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95C4E-D0D0-C5AF-B6BB-8075413A1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C444F-0765-5667-AC25-620B0671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BAB467-0453-0F02-574F-E705582E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17605-E2AA-D34C-3D89-FB813CC5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9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D114C-18C8-1C95-4B25-81469754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788A8-0F6D-8BA3-7EE9-73B7B1113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234BF8-01C1-779A-FFC3-045355C58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26FA31-8BBC-11C7-4E1B-1DA0A562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11FAC-9E84-B2C7-8C94-AA7CC17A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8769D5-A1C1-A09A-75F4-FD21D658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6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035FE-B65B-5179-E985-409D405B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50330-5C8F-87FF-0757-5DD621F25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8230F9-23EE-63BB-3EF3-E23EFCDB8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739C7A-8D6E-14AB-0AC8-E8F7C5563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DC9636-EFCE-A075-BCF7-A88870E44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70AB96-01D6-8ACA-7104-1E658FE8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FB9365-145A-47EA-6C4D-8C2EE6CF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296A64-55F7-9507-8DC2-3D0D5C30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25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EAE34-3DDF-596D-1627-53A3645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C4041F-7BA0-F20F-2A48-D8D5A328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52D275-6A00-9F20-876B-544B6361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97CB5E-21CE-4248-E43C-23CC0315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495584-FBC2-71DF-C90C-C453C6B2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CE2B9A-AD49-8EAE-20C5-EF1A05A9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3C31F0-BE51-250A-F82E-B3EBE9C4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3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635C2-3722-5D1D-B9B6-087B6870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312AD-02EF-2607-5761-D2008CB5B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ACB952-721F-81A1-FECB-AF84C4D9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B05BC-EB48-3E0C-F232-9BC3196F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C8B21E-1A03-598F-26C4-682F0A15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887121-184B-3FCA-5A1F-22A08FB6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0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C02A8-E405-4E2D-3749-4445AF05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CCF886-7D77-C03E-A9EF-B83092BA4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D08336-0505-D7F3-7A58-97225ABC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8006C0-08FA-5B56-6240-43A8C002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9FA18E-8CE7-245E-E25A-5CA6EB7A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2CE90-D8A8-F3E6-8A11-A680F20D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0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8EEA07-1126-4552-03E3-9444185C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08E6C9-4F49-9250-2441-9948CBD24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268C9-9F74-D22C-FCED-52513B6BB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05A9F3-5746-45F5-B6B4-3E8BB6815F1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D87A0-79CF-A73B-57AB-74FF805F1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EB114-DC63-34A7-C582-F277554F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FF93E1-F65F-4605-9D4E-A9647D80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76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016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5291924" y="2117828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1681565" y="2573899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미리보기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1471926" y="3206591"/>
            <a:ext cx="29646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현재 떨어지고 있는 블록의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그림자를 하단에 제시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0E1B556-B967-EDED-8F8A-7071678CE44F}"/>
              </a:ext>
            </a:extLst>
          </p:cNvPr>
          <p:cNvSpPr/>
          <p:nvPr/>
        </p:nvSpPr>
        <p:spPr>
          <a:xfrm>
            <a:off x="5603311" y="4980100"/>
            <a:ext cx="1095824" cy="879496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시계 방향으로 굽은 줄 화살표 단색으로 채워진">
            <a:extLst>
              <a:ext uri="{FF2B5EF4-FFF2-40B4-BE49-F238E27FC236}">
                <a16:creationId xmlns:a16="http://schemas.microsoft.com/office/drawing/2014/main" id="{59A9CA50-6CC1-D109-D208-B3BB4B53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937391">
            <a:off x="4451844" y="4429991"/>
            <a:ext cx="1185083" cy="13674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76E3A5-DB4E-0131-8217-BA56DCC17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3" y="4119302"/>
            <a:ext cx="4867260" cy="5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06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4892910" y="2069530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1602731" y="2069530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7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가지 색상의 블록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1292390" y="2458506"/>
            <a:ext cx="29646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7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가지 색상을 이용해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시각적 효과 및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색상을 이용한 아이템 제작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정확한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RGB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를 위해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en-US" altLang="ko-KR" dirty="0" err="1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cful.h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사용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0E1B556-B967-EDED-8F8A-7071678CE44F}"/>
              </a:ext>
            </a:extLst>
          </p:cNvPr>
          <p:cNvSpPr/>
          <p:nvPr/>
        </p:nvSpPr>
        <p:spPr>
          <a:xfrm>
            <a:off x="5118671" y="4371475"/>
            <a:ext cx="1603757" cy="1443798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시계 방향으로 굽은 줄 화살표 단색으로 채워진">
            <a:extLst>
              <a:ext uri="{FF2B5EF4-FFF2-40B4-BE49-F238E27FC236}">
                <a16:creationId xmlns:a16="http://schemas.microsoft.com/office/drawing/2014/main" id="{59A9CA50-6CC1-D109-D208-B3BB4B53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402753">
            <a:off x="4219127" y="4218334"/>
            <a:ext cx="914400" cy="1055086"/>
          </a:xfrm>
          <a:prstGeom prst="rect">
            <a:avLst/>
          </a:prstGeom>
        </p:spPr>
      </p:pic>
      <p:pic>
        <p:nvPicPr>
          <p:cNvPr id="12" name="그림 11" descr="스크린샷, 디스플레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4E9827A-9215-4FF4-C0A6-6C17A467E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7" y="4507505"/>
            <a:ext cx="2838846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5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5128398" y="2051477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1657973" y="2208446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NEXT BLOCK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1384118" y="2782669"/>
            <a:ext cx="29646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다음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블록의 모양 및 색상을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미리 보여줌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0E1B556-B967-EDED-8F8A-7071678CE44F}"/>
              </a:ext>
            </a:extLst>
          </p:cNvPr>
          <p:cNvSpPr/>
          <p:nvPr/>
        </p:nvSpPr>
        <p:spPr>
          <a:xfrm>
            <a:off x="6491190" y="3390915"/>
            <a:ext cx="1316432" cy="11817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시계 방향으로 굽은 줄 화살표 단색으로 채워진">
            <a:extLst>
              <a:ext uri="{FF2B5EF4-FFF2-40B4-BE49-F238E27FC236}">
                <a16:creationId xmlns:a16="http://schemas.microsoft.com/office/drawing/2014/main" id="{59A9CA50-6CC1-D109-D208-B3BB4B53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718326" flipV="1">
            <a:off x="5138283" y="2419139"/>
            <a:ext cx="1343022" cy="1879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832150-35F5-CA79-AA52-17D2F4B18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4" y="3765354"/>
            <a:ext cx="4861393" cy="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4556911" y="2069530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1651121" y="3084070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현재 스테이지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1377264" y="3787806"/>
            <a:ext cx="29646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플레이하고 있는 대륙의 이름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및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스테이지 정보 제시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0E1B556-B967-EDED-8F8A-7071678CE44F}"/>
              </a:ext>
            </a:extLst>
          </p:cNvPr>
          <p:cNvSpPr/>
          <p:nvPr/>
        </p:nvSpPr>
        <p:spPr>
          <a:xfrm>
            <a:off x="5977339" y="2541901"/>
            <a:ext cx="1187843" cy="108433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시계 방향으로 굽은 줄 화살표 단색으로 채워진">
            <a:extLst>
              <a:ext uri="{FF2B5EF4-FFF2-40B4-BE49-F238E27FC236}">
                <a16:creationId xmlns:a16="http://schemas.microsoft.com/office/drawing/2014/main" id="{59A9CA50-6CC1-D109-D208-B3BB4B53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149953" flipV="1">
            <a:off x="4478607" y="2389790"/>
            <a:ext cx="1343022" cy="18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6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4556911" y="2069530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1651121" y="3084070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4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가지 조작키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1377264" y="3676223"/>
            <a:ext cx="296465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메인 메뉴 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(Q)</a:t>
            </a:r>
          </a:p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Pause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키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(P)</a:t>
            </a: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현재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BGM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표시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사운드 음량 표시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0E1B556-B967-EDED-8F8A-7071678CE44F}"/>
              </a:ext>
            </a:extLst>
          </p:cNvPr>
          <p:cNvSpPr/>
          <p:nvPr/>
        </p:nvSpPr>
        <p:spPr>
          <a:xfrm>
            <a:off x="6398973" y="4805378"/>
            <a:ext cx="2950368" cy="11817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시계 방향으로 굽은 줄 화살표 단색으로 채워진">
            <a:extLst>
              <a:ext uri="{FF2B5EF4-FFF2-40B4-BE49-F238E27FC236}">
                <a16:creationId xmlns:a16="http://schemas.microsoft.com/office/drawing/2014/main" id="{59A9CA50-6CC1-D109-D208-B3BB4B53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237596" flipV="1">
            <a:off x="4590685" y="3742597"/>
            <a:ext cx="1663831" cy="23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8416248" y="2162574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3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가지의 아이템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1470365" y="1990947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7948031" y="2732114"/>
            <a:ext cx="33533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라인 파괴 아이템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(D)</a:t>
            </a: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색 파괴 아이템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(E)</a:t>
            </a: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블록 선택 아이템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(W)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D5B1115-63C2-3667-FE8D-D0699620ED54}"/>
              </a:ext>
            </a:extLst>
          </p:cNvPr>
          <p:cNvSpPr/>
          <p:nvPr/>
        </p:nvSpPr>
        <p:spPr>
          <a:xfrm>
            <a:off x="3727057" y="4156388"/>
            <a:ext cx="2066524" cy="108433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시계 방향으로 굽은 줄 화살표 단색으로 채워진">
            <a:extLst>
              <a:ext uri="{FF2B5EF4-FFF2-40B4-BE49-F238E27FC236}">
                <a16:creationId xmlns:a16="http://schemas.microsoft.com/office/drawing/2014/main" id="{1316E524-DD67-5EE4-A7AC-1F8525916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718100">
            <a:off x="5807618" y="3021943"/>
            <a:ext cx="1301782" cy="2017493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E914FB0-28D3-9859-4ACD-62E9C67AC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31" y="3918138"/>
            <a:ext cx="3610304" cy="13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4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8416248" y="2844745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라인 파괴 아이템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(D)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1470365" y="1990947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7948032" y="3598081"/>
            <a:ext cx="33533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원하는 라인을 선택할 시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해당 라인의 블록이 모두 삭제됨</a:t>
            </a:r>
          </a:p>
        </p:txBody>
      </p:sp>
    </p:spTree>
    <p:extLst>
      <p:ext uri="{BB962C8B-B14F-4D97-AF65-F5344CB8AC3E}">
        <p14:creationId xmlns:p14="http://schemas.microsoft.com/office/powerpoint/2010/main" val="416067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8416248" y="2844745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색 파괴 아이템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(E)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1470365" y="1990947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7948032" y="3459581"/>
            <a:ext cx="33533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화면에 제시된 색 중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지우고 싶은 색을 누르면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해당 색의 블록이 없어짐</a:t>
            </a:r>
          </a:p>
        </p:txBody>
      </p:sp>
    </p:spTree>
    <p:extLst>
      <p:ext uri="{BB962C8B-B14F-4D97-AF65-F5344CB8AC3E}">
        <p14:creationId xmlns:p14="http://schemas.microsoft.com/office/powerpoint/2010/main" val="336596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8416248" y="2844745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블록 선택 아이템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(W)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1470365" y="1990947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7948032" y="3598081"/>
            <a:ext cx="33533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다음으로 떨어질 블록을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선택할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04876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3E84C-344B-F31D-CD57-E199B0807FAB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13380-E1FF-49BB-FA47-9A0577F0B25A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EF59AE-ED8D-1CBC-A11E-730E40BCFD36}"/>
              </a:ext>
            </a:extLst>
          </p:cNvPr>
          <p:cNvSpPr/>
          <p:nvPr/>
        </p:nvSpPr>
        <p:spPr>
          <a:xfrm>
            <a:off x="742949" y="2564607"/>
            <a:ext cx="3207546" cy="204311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395533-9187-D265-018F-D3DDD8F63E44}"/>
              </a:ext>
            </a:extLst>
          </p:cNvPr>
          <p:cNvSpPr/>
          <p:nvPr/>
        </p:nvSpPr>
        <p:spPr>
          <a:xfrm>
            <a:off x="4492227" y="2564607"/>
            <a:ext cx="3207546" cy="204311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504492-8DF3-27B3-D16A-D7F0862EF6D4}"/>
              </a:ext>
            </a:extLst>
          </p:cNvPr>
          <p:cNvSpPr/>
          <p:nvPr/>
        </p:nvSpPr>
        <p:spPr>
          <a:xfrm>
            <a:off x="8241505" y="2564607"/>
            <a:ext cx="3207546" cy="204311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3646866-6201-69CA-49BC-E5A47CA1FA33}"/>
              </a:ext>
            </a:extLst>
          </p:cNvPr>
          <p:cNvGrpSpPr/>
          <p:nvPr/>
        </p:nvGrpSpPr>
        <p:grpSpPr>
          <a:xfrm>
            <a:off x="1978685" y="5261792"/>
            <a:ext cx="8234629" cy="369332"/>
            <a:chOff x="1990748" y="5255708"/>
            <a:chExt cx="8234629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37E4EFC-1069-6E17-E708-C794A6B502DE}"/>
                </a:ext>
              </a:extLst>
            </p:cNvPr>
            <p:cNvSpPr/>
            <p:nvPr/>
          </p:nvSpPr>
          <p:spPr>
            <a:xfrm>
              <a:off x="1990748" y="5286951"/>
              <a:ext cx="2416947" cy="306846"/>
            </a:xfrm>
            <a:prstGeom prst="round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BO 다이아고딕 Medium" pitchFamily="2" charset="-127"/>
                  <a:ea typeface="KBO 다이아고딕 Medium" pitchFamily="2" charset="-127"/>
                </a:rPr>
                <a:t>스테이지 클리어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F73A22-55D7-ED45-E392-4BDAEC0FA5BD}"/>
                </a:ext>
              </a:extLst>
            </p:cNvPr>
            <p:cNvSpPr txBox="1"/>
            <p:nvPr/>
          </p:nvSpPr>
          <p:spPr>
            <a:xfrm>
              <a:off x="4492227" y="5255708"/>
              <a:ext cx="57331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각 스테이지를 클리어할 때마다 해당하는 나라의 국기가 등장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21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89" y="1264203"/>
            <a:ext cx="6206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00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13073" y="1052620"/>
            <a:ext cx="14541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27468-2CFD-8376-81CE-789B514D1300}"/>
              </a:ext>
            </a:extLst>
          </p:cNvPr>
          <p:cNvSpPr txBox="1"/>
          <p:nvPr/>
        </p:nvSpPr>
        <p:spPr>
          <a:xfrm>
            <a:off x="1913073" y="2254857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스토리와 컨셉</a:t>
            </a:r>
            <a:endParaRPr lang="en-US" altLang="ko-KR" sz="3200" dirty="0">
              <a:solidFill>
                <a:schemeClr val="tx2">
                  <a:lumMod val="50000"/>
                  <a:lumOff val="5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endParaRPr lang="en-US" altLang="ko-KR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  <a:endParaRPr lang="en-US" altLang="ko-KR" sz="3200" dirty="0">
              <a:solidFill>
                <a:schemeClr val="tx2">
                  <a:lumMod val="75000"/>
                  <a:lumOff val="25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endParaRPr lang="en-US" altLang="ko-KR" sz="3200" dirty="0">
              <a:solidFill>
                <a:schemeClr val="tx2">
                  <a:lumMod val="50000"/>
                  <a:lumOff val="5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r>
              <a:rPr lang="ko-KR" alt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게임 시연</a:t>
            </a:r>
            <a:endParaRPr lang="en-US" altLang="ko-KR" sz="3200" dirty="0">
              <a:solidFill>
                <a:schemeClr val="tx2">
                  <a:lumMod val="90000"/>
                  <a:lumOff val="1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65F73-DF21-6795-42E6-E1B8D97247DA}"/>
              </a:ext>
            </a:extLst>
          </p:cNvPr>
          <p:cNvSpPr txBox="1"/>
          <p:nvPr/>
        </p:nvSpPr>
        <p:spPr>
          <a:xfrm>
            <a:off x="1292389" y="2289028"/>
            <a:ext cx="6206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01</a:t>
            </a:r>
            <a:endParaRPr lang="ko-KR" altLang="en-US" sz="2400" dirty="0">
              <a:solidFill>
                <a:schemeClr val="tx2">
                  <a:lumMod val="50000"/>
                  <a:lumOff val="5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6589A-BBED-E745-DA77-D47A6859671F}"/>
              </a:ext>
            </a:extLst>
          </p:cNvPr>
          <p:cNvSpPr txBox="1"/>
          <p:nvPr/>
        </p:nvSpPr>
        <p:spPr>
          <a:xfrm>
            <a:off x="1292389" y="3301296"/>
            <a:ext cx="6206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chemeClr val="tx2">
                  <a:lumMod val="75000"/>
                  <a:lumOff val="25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7FE262-72B7-9551-C00C-2D35CDBFB44B}"/>
              </a:ext>
            </a:extLst>
          </p:cNvPr>
          <p:cNvSpPr txBox="1"/>
          <p:nvPr/>
        </p:nvSpPr>
        <p:spPr>
          <a:xfrm>
            <a:off x="1292389" y="4312232"/>
            <a:ext cx="6206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03</a:t>
            </a:r>
            <a:endParaRPr lang="ko-KR" altLang="en-US" sz="2400" dirty="0">
              <a:solidFill>
                <a:schemeClr val="tx2">
                  <a:lumMod val="90000"/>
                  <a:lumOff val="1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53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3E84C-344B-F31D-CD57-E199B0807FAB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13380-E1FF-49BB-FA47-9A0577F0B25A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3646866-6201-69CA-49BC-E5A47CA1FA33}"/>
              </a:ext>
            </a:extLst>
          </p:cNvPr>
          <p:cNvGrpSpPr/>
          <p:nvPr/>
        </p:nvGrpSpPr>
        <p:grpSpPr>
          <a:xfrm>
            <a:off x="1978685" y="5261792"/>
            <a:ext cx="8234629" cy="369332"/>
            <a:chOff x="1990748" y="5255708"/>
            <a:chExt cx="8234629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37E4EFC-1069-6E17-E708-C794A6B502DE}"/>
                </a:ext>
              </a:extLst>
            </p:cNvPr>
            <p:cNvSpPr/>
            <p:nvPr/>
          </p:nvSpPr>
          <p:spPr>
            <a:xfrm>
              <a:off x="1990748" y="5286951"/>
              <a:ext cx="2416947" cy="306846"/>
            </a:xfrm>
            <a:prstGeom prst="round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BO 다이아고딕 Medium" pitchFamily="2" charset="-127"/>
                  <a:ea typeface="KBO 다이아고딕 Medium" pitchFamily="2" charset="-127"/>
                </a:rPr>
                <a:t>스테이지 클리어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F73A22-55D7-ED45-E392-4BDAEC0FA5BD}"/>
                </a:ext>
              </a:extLst>
            </p:cNvPr>
            <p:cNvSpPr txBox="1"/>
            <p:nvPr/>
          </p:nvSpPr>
          <p:spPr>
            <a:xfrm>
              <a:off x="4492227" y="5255708"/>
              <a:ext cx="57331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총 </a:t>
              </a:r>
              <a:r>
                <a:rPr lang="en-US" altLang="ko-KR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12</a:t>
              </a:r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개의 국기</a:t>
              </a:r>
              <a:r>
                <a:rPr lang="en-US" altLang="ko-KR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, </a:t>
              </a:r>
              <a:r>
                <a:rPr lang="en-US" altLang="ko-KR" dirty="0" err="1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nation.h</a:t>
              </a:r>
              <a:r>
                <a:rPr lang="en-US" altLang="ko-KR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 </a:t>
              </a:r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파일에 생성</a:t>
              </a:r>
            </a:p>
          </p:txBody>
        </p:sp>
      </p:grp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28105DB-5ABD-0B46-F750-A437E019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4" y="2469804"/>
            <a:ext cx="3498116" cy="2113195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FBF9910-121D-0D54-0EC3-1956E3764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64" y="2469804"/>
            <a:ext cx="3542003" cy="2113195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AA9989-A14E-4A19-C3BB-0ED270F95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91" y="2469804"/>
            <a:ext cx="3722663" cy="21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42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3E84C-344B-F31D-CD57-E199B0807FAB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13380-E1FF-49BB-FA47-9A0577F0B25A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395533-9187-D265-018F-D3DDD8F63E44}"/>
              </a:ext>
            </a:extLst>
          </p:cNvPr>
          <p:cNvSpPr/>
          <p:nvPr/>
        </p:nvSpPr>
        <p:spPr>
          <a:xfrm>
            <a:off x="6400801" y="2154351"/>
            <a:ext cx="4563667" cy="282178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060AE5-E067-5F45-A580-1AD9632D31F4}"/>
              </a:ext>
            </a:extLst>
          </p:cNvPr>
          <p:cNvGrpSpPr/>
          <p:nvPr/>
        </p:nvGrpSpPr>
        <p:grpSpPr>
          <a:xfrm>
            <a:off x="2330452" y="5293033"/>
            <a:ext cx="7959720" cy="646331"/>
            <a:chOff x="2196439" y="5275208"/>
            <a:chExt cx="7959720" cy="64633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37E4EFC-1069-6E17-E708-C794A6B502DE}"/>
                </a:ext>
              </a:extLst>
            </p:cNvPr>
            <p:cNvSpPr/>
            <p:nvPr/>
          </p:nvSpPr>
          <p:spPr>
            <a:xfrm>
              <a:off x="2196439" y="5451086"/>
              <a:ext cx="3259776" cy="306846"/>
            </a:xfrm>
            <a:prstGeom prst="round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BO 다이아고딕 Medium" pitchFamily="2" charset="-127"/>
                  <a:ea typeface="KBO 다이아고딕 Medium" pitchFamily="2" charset="-127"/>
                </a:rPr>
                <a:t>대륙 및 전체 스테이지 클리어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F73A22-55D7-ED45-E392-4BDAEC0FA5BD}"/>
                </a:ext>
              </a:extLst>
            </p:cNvPr>
            <p:cNvSpPr txBox="1"/>
            <p:nvPr/>
          </p:nvSpPr>
          <p:spPr>
            <a:xfrm>
              <a:off x="5693566" y="5275208"/>
              <a:ext cx="446259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한 대륙의 모든 스테이지를 클리어 했을 때</a:t>
              </a:r>
              <a:r>
                <a:rPr lang="en-US" altLang="ko-KR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전체 스테이지를 모두 클리어 했을 때의 결과 창</a:t>
              </a: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4053402-9C8B-7F4C-CB78-2F286C553589}"/>
              </a:ext>
            </a:extLst>
          </p:cNvPr>
          <p:cNvSpPr/>
          <p:nvPr/>
        </p:nvSpPr>
        <p:spPr>
          <a:xfrm>
            <a:off x="1227534" y="2154352"/>
            <a:ext cx="4563667" cy="282178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8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3E84C-344B-F31D-CD57-E199B0807FAB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13380-E1FF-49BB-FA47-9A0577F0B25A}"/>
              </a:ext>
            </a:extLst>
          </p:cNvPr>
          <p:cNvSpPr txBox="1"/>
          <p:nvPr/>
        </p:nvSpPr>
        <p:spPr>
          <a:xfrm>
            <a:off x="1939264" y="1006454"/>
            <a:ext cx="27370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060AE5-E067-5F45-A580-1AD9632D31F4}"/>
              </a:ext>
            </a:extLst>
          </p:cNvPr>
          <p:cNvGrpSpPr/>
          <p:nvPr/>
        </p:nvGrpSpPr>
        <p:grpSpPr>
          <a:xfrm>
            <a:off x="2330452" y="5299168"/>
            <a:ext cx="8411010" cy="646331"/>
            <a:chOff x="2196439" y="5281343"/>
            <a:chExt cx="8411010" cy="64633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37E4EFC-1069-6E17-E708-C794A6B502DE}"/>
                </a:ext>
              </a:extLst>
            </p:cNvPr>
            <p:cNvSpPr/>
            <p:nvPr/>
          </p:nvSpPr>
          <p:spPr>
            <a:xfrm>
              <a:off x="2196439" y="5451086"/>
              <a:ext cx="3259776" cy="306846"/>
            </a:xfrm>
            <a:prstGeom prst="round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BO 다이아고딕 Medium" pitchFamily="2" charset="-127"/>
                  <a:ea typeface="KBO 다이아고딕 Medium" pitchFamily="2" charset="-127"/>
                </a:rPr>
                <a:t>대륙 및 전체 스테이지 클리어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F73A22-55D7-ED45-E392-4BDAEC0FA5BD}"/>
                </a:ext>
              </a:extLst>
            </p:cNvPr>
            <p:cNvSpPr txBox="1"/>
            <p:nvPr/>
          </p:nvSpPr>
          <p:spPr>
            <a:xfrm>
              <a:off x="6144856" y="5281343"/>
              <a:ext cx="446259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nation.h</a:t>
              </a:r>
              <a:r>
                <a:rPr lang="en-US" altLang="ko-KR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 </a:t>
              </a:r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와 </a:t>
              </a:r>
              <a:r>
                <a:rPr lang="en-US" altLang="ko-KR" dirty="0" err="1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teris.c</a:t>
              </a:r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에 있는 함수로 </a:t>
              </a:r>
              <a:br>
                <a:rPr lang="en-US" altLang="ko-KR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</a:br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  <a:latin typeface="KBO 다이아고딕 Light" pitchFamily="2" charset="-127"/>
                  <a:ea typeface="KBO 다이아고딕 Light" pitchFamily="2" charset="-127"/>
                </a:rPr>
                <a:t>클리어 화면 구성</a:t>
              </a:r>
              <a:endPara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endParaRPr>
            </a:p>
          </p:txBody>
        </p:sp>
      </p:grpSp>
      <p:pic>
        <p:nvPicPr>
          <p:cNvPr id="7" name="그림 6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AFEC2D88-BBF2-C294-066D-86143C80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84" y="1961770"/>
            <a:ext cx="5199311" cy="1779945"/>
          </a:xfrm>
          <a:prstGeom prst="rect">
            <a:avLst/>
          </a:prstGeom>
        </p:spPr>
      </p:pic>
      <p:pic>
        <p:nvPicPr>
          <p:cNvPr id="6" name="그림 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7A6E3244-CEEE-FDCD-8E5B-AB5233F44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79" y="3201305"/>
            <a:ext cx="5365174" cy="1670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E6D8F-C2DD-BB12-5084-587A51280268}"/>
              </a:ext>
            </a:extLst>
          </p:cNvPr>
          <p:cNvSpPr txBox="1"/>
          <p:nvPr/>
        </p:nvSpPr>
        <p:spPr>
          <a:xfrm>
            <a:off x="2866974" y="3805838"/>
            <a:ext cx="1462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nation.h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A8E20-2A46-5644-C2D0-41BAE22BA3E4}"/>
              </a:ext>
            </a:extLst>
          </p:cNvPr>
          <p:cNvSpPr txBox="1"/>
          <p:nvPr/>
        </p:nvSpPr>
        <p:spPr>
          <a:xfrm>
            <a:off x="7956085" y="2620909"/>
            <a:ext cx="1611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tetris.c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56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36447-7061-7035-3940-F633BA1EF404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03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E9C7-6293-E850-AF64-C24A4742197F}"/>
              </a:ext>
            </a:extLst>
          </p:cNvPr>
          <p:cNvSpPr txBox="1"/>
          <p:nvPr/>
        </p:nvSpPr>
        <p:spPr>
          <a:xfrm>
            <a:off x="1939264" y="1006454"/>
            <a:ext cx="58113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코드와 함께 게임 시연</a:t>
            </a:r>
          </a:p>
        </p:txBody>
      </p:sp>
    </p:spTree>
    <p:extLst>
      <p:ext uri="{BB962C8B-B14F-4D97-AF65-F5344CB8AC3E}">
        <p14:creationId xmlns:p14="http://schemas.microsoft.com/office/powerpoint/2010/main" val="360707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0AE1C7-4451-453F-1C87-B50BF149A3C8}"/>
              </a:ext>
            </a:extLst>
          </p:cNvPr>
          <p:cNvSpPr txBox="1"/>
          <p:nvPr/>
        </p:nvSpPr>
        <p:spPr>
          <a:xfrm>
            <a:off x="2227295" y="1905506"/>
            <a:ext cx="773740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들어 주셔서</a:t>
            </a:r>
            <a:endParaRPr lang="en-US" altLang="ko-KR" sz="9600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96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감사합니다</a:t>
            </a:r>
            <a:r>
              <a:rPr lang="en-US" altLang="ko-KR" sz="96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:&gt;</a:t>
            </a:r>
          </a:p>
        </p:txBody>
      </p:sp>
      <p:pic>
        <p:nvPicPr>
          <p:cNvPr id="6" name="그림 5" descr="그림, 일러스트레이션, 만화 영화, 유머이(가) 표시된 사진&#10;&#10;자동 생성된 설명">
            <a:extLst>
              <a:ext uri="{FF2B5EF4-FFF2-40B4-BE49-F238E27FC236}">
                <a16:creationId xmlns:a16="http://schemas.microsoft.com/office/drawing/2014/main" id="{4491CF88-85F7-30C5-AD2C-26C9EA44F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09" y="864393"/>
            <a:ext cx="1628776" cy="162877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그림 7" descr="클립아트, 그림, 바퀴, 만화 영화이(가) 표시된 사진&#10;&#10;자동 생성된 설명">
            <a:extLst>
              <a:ext uri="{FF2B5EF4-FFF2-40B4-BE49-F238E27FC236}">
                <a16:creationId xmlns:a16="http://schemas.microsoft.com/office/drawing/2014/main" id="{F72E91D4-C8DE-635F-ACEC-0E3BCAE47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4" y="4421980"/>
            <a:ext cx="1700211" cy="170021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7126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8C7B9-7354-D46D-FD53-454E8144E56B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01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E8BB2-4DC0-B9E8-69E0-D5948E19A13D}"/>
              </a:ext>
            </a:extLst>
          </p:cNvPr>
          <p:cNvSpPr txBox="1"/>
          <p:nvPr/>
        </p:nvSpPr>
        <p:spPr>
          <a:xfrm>
            <a:off x="1957676" y="1006454"/>
            <a:ext cx="19207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323490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89" y="1264203"/>
            <a:ext cx="6206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3" y="1006454"/>
            <a:ext cx="80083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스토리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스테이지 클리어 조건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)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7759228" y="2248696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스테이지 클리어 조건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7033938" y="2842633"/>
            <a:ext cx="386752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세개의 지역 총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4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가지 국가로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12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개의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stage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를 클리어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각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stage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마다 각각의 색깔을 포함하여 </a:t>
            </a:r>
            <a:b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</a:b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10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칸식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채우면 해당 스테이지 클리어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(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스테이지 업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할때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마다 </a:t>
            </a:r>
            <a:b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</a:b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필요한 색깔의 종류가 늘어남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)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19CDAA0-B9A7-BDE2-F2E7-6D78AD87A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90" y="2248696"/>
            <a:ext cx="5452681" cy="31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67983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게임플레이 전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)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7530628" y="2095273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시작 화면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4F17B-6343-3D6D-2B5E-BA7F927E6141}"/>
              </a:ext>
            </a:extLst>
          </p:cNvPr>
          <p:cNvSpPr/>
          <p:nvPr/>
        </p:nvSpPr>
        <p:spPr>
          <a:xfrm>
            <a:off x="1023149" y="2248696"/>
            <a:ext cx="5148149" cy="360285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7062412" y="2570506"/>
            <a:ext cx="33533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게임 시작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조작법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제작자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게임 종료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총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4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가지 버튼으로 구성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3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개의 함수로 구현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F4B4402-7470-34FB-5C17-D5D853F8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15" y="4050121"/>
            <a:ext cx="4492575" cy="15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B4379-8D6F-A5CF-C4B7-E1E0991CB4FC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4961-959D-95A5-43D0-351AB9167890}"/>
              </a:ext>
            </a:extLst>
          </p:cNvPr>
          <p:cNvSpPr txBox="1"/>
          <p:nvPr/>
        </p:nvSpPr>
        <p:spPr>
          <a:xfrm>
            <a:off x="1939264" y="1006454"/>
            <a:ext cx="68563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게임플레이 전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)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7086-E126-9F0C-7251-310660BCB227}"/>
              </a:ext>
            </a:extLst>
          </p:cNvPr>
          <p:cNvSpPr txBox="1"/>
          <p:nvPr/>
        </p:nvSpPr>
        <p:spPr>
          <a:xfrm>
            <a:off x="1707465" y="4361673"/>
            <a:ext cx="33533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MenuTwo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(); </a:t>
            </a:r>
            <a:b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</a:b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게임의 조작키에 대한 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10193A5-DB8A-022D-5441-9DBC0203FD9E}"/>
              </a:ext>
            </a:extLst>
          </p:cNvPr>
          <p:cNvSpPr/>
          <p:nvPr/>
        </p:nvSpPr>
        <p:spPr>
          <a:xfrm>
            <a:off x="1707465" y="2163724"/>
            <a:ext cx="3310365" cy="182670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BE7689-F496-94A8-9AF0-2FFE58494292}"/>
              </a:ext>
            </a:extLst>
          </p:cNvPr>
          <p:cNvSpPr/>
          <p:nvPr/>
        </p:nvSpPr>
        <p:spPr>
          <a:xfrm>
            <a:off x="6702523" y="2140936"/>
            <a:ext cx="3353379" cy="193575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294C4D-2DC7-D703-262D-B18E5645DFC4}"/>
              </a:ext>
            </a:extLst>
          </p:cNvPr>
          <p:cNvSpPr/>
          <p:nvPr/>
        </p:nvSpPr>
        <p:spPr>
          <a:xfrm>
            <a:off x="2266724" y="3892257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조작법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69C9ED-7E94-1569-305C-E53C0B568BF4}"/>
              </a:ext>
            </a:extLst>
          </p:cNvPr>
          <p:cNvSpPr/>
          <p:nvPr/>
        </p:nvSpPr>
        <p:spPr>
          <a:xfrm>
            <a:off x="7192247" y="3972633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제작자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1FF20-8EBE-62CF-6643-AF6E9A543F5E}"/>
              </a:ext>
            </a:extLst>
          </p:cNvPr>
          <p:cNvSpPr txBox="1"/>
          <p:nvPr/>
        </p:nvSpPr>
        <p:spPr>
          <a:xfrm>
            <a:off x="6614911" y="4399746"/>
            <a:ext cx="33533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MenuThree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();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제작자 소개</a:t>
            </a:r>
          </a:p>
        </p:txBody>
      </p:sp>
      <p:pic>
        <p:nvPicPr>
          <p:cNvPr id="11" name="그림 1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DAAC426-7085-B3B4-4824-555A9C3F5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99" y="5092136"/>
            <a:ext cx="3412888" cy="9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3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7EA94-27AB-FBFC-8637-C4AF285C26CA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CA53A-3131-09AF-370F-1F87085C476B}"/>
              </a:ext>
            </a:extLst>
          </p:cNvPr>
          <p:cNvSpPr txBox="1"/>
          <p:nvPr/>
        </p:nvSpPr>
        <p:spPr>
          <a:xfrm>
            <a:off x="1939264" y="1006454"/>
            <a:ext cx="701605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게임플레이 전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)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2044D6-1DB5-A65F-CA6F-17F6A0F81E2E}"/>
              </a:ext>
            </a:extLst>
          </p:cNvPr>
          <p:cNvSpPr/>
          <p:nvPr/>
        </p:nvSpPr>
        <p:spPr>
          <a:xfrm>
            <a:off x="8336429" y="2536486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3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가지 테마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4037D7-17EF-5F6A-D5BE-A4556145E960}"/>
              </a:ext>
            </a:extLst>
          </p:cNvPr>
          <p:cNvSpPr/>
          <p:nvPr/>
        </p:nvSpPr>
        <p:spPr>
          <a:xfrm>
            <a:off x="890588" y="1990947"/>
            <a:ext cx="6477667" cy="386059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4DE29-EA39-CB95-48AB-A8C20E459866}"/>
              </a:ext>
            </a:extLst>
          </p:cNvPr>
          <p:cNvSpPr txBox="1"/>
          <p:nvPr/>
        </p:nvSpPr>
        <p:spPr>
          <a:xfrm>
            <a:off x="7868212" y="3342152"/>
            <a:ext cx="33533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3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가지 테마로 구성해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사용자의 선택지를 넓힘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E2F62A-63C0-D01C-E009-FC997E17E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38" y="4487303"/>
            <a:ext cx="3900931" cy="5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7EA94-27AB-FBFC-8637-C4AF285C26CA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CA53A-3131-09AF-370F-1F87085C476B}"/>
              </a:ext>
            </a:extLst>
          </p:cNvPr>
          <p:cNvSpPr txBox="1"/>
          <p:nvPr/>
        </p:nvSpPr>
        <p:spPr>
          <a:xfrm>
            <a:off x="1939264" y="1006454"/>
            <a:ext cx="66386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게임플레이 전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)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2044D6-1DB5-A65F-CA6F-17F6A0F81E2E}"/>
              </a:ext>
            </a:extLst>
          </p:cNvPr>
          <p:cNvSpPr/>
          <p:nvPr/>
        </p:nvSpPr>
        <p:spPr>
          <a:xfrm>
            <a:off x="8416248" y="2438345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3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가지 테마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4037D7-17EF-5F6A-D5BE-A4556145E960}"/>
              </a:ext>
            </a:extLst>
          </p:cNvPr>
          <p:cNvSpPr/>
          <p:nvPr/>
        </p:nvSpPr>
        <p:spPr>
          <a:xfrm>
            <a:off x="1470365" y="1990947"/>
            <a:ext cx="6411923" cy="386059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4DE29-EA39-CB95-48AB-A8C20E459866}"/>
              </a:ext>
            </a:extLst>
          </p:cNvPr>
          <p:cNvSpPr txBox="1"/>
          <p:nvPr/>
        </p:nvSpPr>
        <p:spPr>
          <a:xfrm>
            <a:off x="7948031" y="2912481"/>
            <a:ext cx="33533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테마 완료 시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테마의 디자인 변경 및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‘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다시하기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’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버튼 생성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(</a:t>
            </a:r>
            <a:r>
              <a:rPr lang="en-US" altLang="ko-KR" dirty="0" err="1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block.h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에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생성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) </a:t>
            </a: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E204A6B-8B4E-5169-4020-85F08B526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05" y="4250075"/>
            <a:ext cx="4942700" cy="11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2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7EA94-27AB-FBFC-8637-C4AF285C26CA}"/>
              </a:ext>
            </a:extLst>
          </p:cNvPr>
          <p:cNvSpPr txBox="1"/>
          <p:nvPr/>
        </p:nvSpPr>
        <p:spPr>
          <a:xfrm>
            <a:off x="1292390" y="1264203"/>
            <a:ext cx="6206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CC"/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2400" dirty="0">
              <a:solidFill>
                <a:srgbClr val="FFFFCC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CA53A-3131-09AF-370F-1F87085C476B}"/>
              </a:ext>
            </a:extLst>
          </p:cNvPr>
          <p:cNvSpPr txBox="1"/>
          <p:nvPr/>
        </p:nvSpPr>
        <p:spPr>
          <a:xfrm>
            <a:off x="1939264" y="1006454"/>
            <a:ext cx="66241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(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게임플레이 전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)</a:t>
            </a:r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endParaRPr lang="ko-KR" alt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2044D6-1DB5-A65F-CA6F-17F6A0F81E2E}"/>
              </a:ext>
            </a:extLst>
          </p:cNvPr>
          <p:cNvSpPr/>
          <p:nvPr/>
        </p:nvSpPr>
        <p:spPr>
          <a:xfrm>
            <a:off x="8416248" y="2162573"/>
            <a:ext cx="2416947" cy="306846"/>
          </a:xfrm>
          <a:prstGeom prst="round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3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가지 테마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4037D7-17EF-5F6A-D5BE-A4556145E960}"/>
              </a:ext>
            </a:extLst>
          </p:cNvPr>
          <p:cNvSpPr/>
          <p:nvPr/>
        </p:nvSpPr>
        <p:spPr>
          <a:xfrm>
            <a:off x="1470365" y="1990947"/>
            <a:ext cx="6411923" cy="386059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4DE29-EA39-CB95-48AB-A8C20E459866}"/>
              </a:ext>
            </a:extLst>
          </p:cNvPr>
          <p:cNvSpPr txBox="1"/>
          <p:nvPr/>
        </p:nvSpPr>
        <p:spPr>
          <a:xfrm>
            <a:off x="7948031" y="2762894"/>
            <a:ext cx="33533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3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가지 테마를 모두 달성할 시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스토리의 엔딩과 연결해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다이아 색으로 색상 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CBCE3-3A0B-EB62-43BD-0D792390C54B}"/>
              </a:ext>
            </a:extLst>
          </p:cNvPr>
          <p:cNvSpPr txBox="1"/>
          <p:nvPr/>
        </p:nvSpPr>
        <p:spPr>
          <a:xfrm>
            <a:off x="6576721" y="43867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trike="sngStrike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Protocol</a:t>
            </a:r>
            <a:r>
              <a:rPr lang="ko-KR" altLang="en-US" strike="sngStrike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 </a:t>
            </a:r>
            <a:r>
              <a:rPr lang="en-US" altLang="ko-KR" strike="sngStrike" dirty="0" err="1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ObsevableObject</a:t>
            </a:r>
            <a:endParaRPr lang="en-US" altLang="ko-KR" strike="sngStrike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  <a:p>
            <a:pPr algn="ctr"/>
            <a:r>
              <a:rPr lang="en-US" altLang="ko-KR" strike="sngStrike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@Published</a:t>
            </a:r>
          </a:p>
          <a:p>
            <a:pPr algn="ctr"/>
            <a:r>
              <a:rPr lang="en-US" altLang="ko-KR" strike="sngStrike" dirty="0">
                <a:solidFill>
                  <a:schemeClr val="accent4">
                    <a:lumMod val="50000"/>
                  </a:schemeClr>
                </a:solidFill>
                <a:latin typeface="KBO 다이아고딕 Light" pitchFamily="2" charset="-127"/>
                <a:ea typeface="KBO 다이아고딕 Light" pitchFamily="2" charset="-127"/>
              </a:rPr>
              <a:t>@ObservedObject</a:t>
            </a:r>
            <a:endParaRPr lang="ko-KR" altLang="en-US" strike="sngStrike" dirty="0">
              <a:solidFill>
                <a:schemeClr val="accent4">
                  <a:lumMod val="50000"/>
                </a:schemeClr>
              </a:solidFill>
              <a:latin typeface="KBO 다이아고딕 Light" pitchFamily="2" charset="-127"/>
              <a:ea typeface="KBO 다이아고딕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3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435</Words>
  <Application>Microsoft Office PowerPoint</Application>
  <PresentationFormat>와이드스크린</PresentationFormat>
  <Paragraphs>132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</vt:lpstr>
      <vt:lpstr>KBO 다이아고딕 Light</vt:lpstr>
      <vt:lpstr>맑은 고딕</vt:lpstr>
      <vt:lpstr>KBO 다이아고딕 Medium</vt:lpstr>
      <vt:lpstr>KBO 다이아고딕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sgn11109@gmail.com</dc:creator>
  <cp:lastModifiedBy>이우중</cp:lastModifiedBy>
  <cp:revision>30</cp:revision>
  <dcterms:created xsi:type="dcterms:W3CDTF">2024-06-09T00:21:58Z</dcterms:created>
  <dcterms:modified xsi:type="dcterms:W3CDTF">2024-06-10T05:13:40Z</dcterms:modified>
</cp:coreProperties>
</file>